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449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541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6000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51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2485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30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448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458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925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1155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99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722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41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94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835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556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75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A5B01F-0E43-4846-9B39-E01E6811B5A4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1240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BD1A8-869F-4C1E-B373-618157AD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7093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devices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742460-72C1-4B65-8F8A-0073497E3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The lecture 8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8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CA459-42C3-4CE9-9219-55F0605A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30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02D335-1628-482A-A304-18F153463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867" y="1853248"/>
            <a:ext cx="859230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CDCA0-07A2-4676-B067-3A0221E8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FD59CC8-B5F9-4ED1-B080-22263B514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073839"/>
            <a:ext cx="8947150" cy="41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33AED-E296-4D7E-8355-C16CB723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A96421-68CA-4A59-9CE1-585A4E6BE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019" y="2052638"/>
            <a:ext cx="862373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8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D3F74-2B07-4C31-B13A-1BC95902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3A27BA1-061E-4CC1-861F-22C35146C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400" y="2052638"/>
            <a:ext cx="835497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DD62F-5C71-4E48-96B6-71BA3BD9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C571B7-2A5E-41E5-9C39-C96691715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819" y="2052638"/>
            <a:ext cx="834013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98276-E592-4BD2-8A2C-5021AA8E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4AA48F-A02F-40A2-AC26-B0E0C34FC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77" y="2052638"/>
            <a:ext cx="839882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A34CC-2C61-4E88-82F0-5488C2CF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FC8AC9-DE2C-42FB-9D75-55FD76C4E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610" y="2018772"/>
            <a:ext cx="868362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59C74-0CBA-4185-ACB3-3BB01163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515FFC2-3C17-48E5-BF4D-503D3572E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847" y="2199027"/>
            <a:ext cx="8947150" cy="35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034F6-780B-4ACF-898D-33A34305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FA18F2-89B4-440D-95D6-F50F82CAE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358939"/>
            <a:ext cx="8947150" cy="35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3B2C6-152D-44FA-9EA7-A762281A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E16ABD-E321-4C1A-A239-8B6A93FEE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403351"/>
            <a:ext cx="8947150" cy="34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504A1-438F-4F9C-BF8C-C88ECDDB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Hubs and Switches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83F0B8-8B1D-4549-AC57-65820867F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79595"/>
            <a:ext cx="8947150" cy="33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2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1C555-4B7A-4C4A-B5E4-F5337A6E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B50556-49A7-49E4-B51F-EB5B015C5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293205"/>
            <a:ext cx="8947150" cy="35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A164-9DFD-4BDB-9B62-95B1EE43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993DCE-469C-4D61-B80F-4A9BFB17D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33139"/>
            <a:ext cx="8947150" cy="35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2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4263F-4644-4D35-940C-8D11FDFA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6A1D83-8469-4DFD-924B-DDB5565EB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46" y="2277643"/>
            <a:ext cx="8947150" cy="35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36A41-AF34-496C-8783-9ABD7ACB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201542-EC59-4E93-BF2D-0ABBC9740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39696"/>
            <a:ext cx="8947150" cy="35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5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37AC0-4A7A-4792-9504-D58043EB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4EE4DF-E543-400C-BF80-75EE92E6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402778"/>
            <a:ext cx="8947150" cy="34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EBC33-7133-442C-B60D-6A069B98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D8667C-F6F0-4D5F-9171-5616D49E6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26317"/>
            <a:ext cx="8947150" cy="35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146E7-964F-4787-AEFC-DDE46194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1B3B05-7F97-4E52-9262-915C557F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389412"/>
            <a:ext cx="8947150" cy="35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0BC48-5731-4821-BE50-B5EA5F7B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845DB1-1505-48A6-B74A-574742883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846" y="2391708"/>
            <a:ext cx="8947150" cy="34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9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FB626-2B9A-48AD-8A1E-03211F67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5F6AD6-8F84-4387-9F94-D77056B50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278373"/>
            <a:ext cx="8947150" cy="35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90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D5B13-0E8A-434D-9753-225CDCD6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7ABAC3-0E60-4159-BB27-8BEA924A0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02208"/>
            <a:ext cx="8947150" cy="35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1DF4A-1C64-484C-8D26-763BFF03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Hubs and Switches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A897C0-DA3B-492D-8643-732604313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299" y="1663171"/>
            <a:ext cx="656424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5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72A22-BAD2-416D-AAB6-F35CCC59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123694-B3FA-4DDD-BF65-2A2335EC1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59445"/>
            <a:ext cx="8947150" cy="3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15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FA7E6-AD64-492C-AA1E-D9CD373F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6E8E9E-7870-4A28-9CCA-13FBDFB0A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277803"/>
            <a:ext cx="8947150" cy="35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07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C21BE-65BD-4BD2-8150-ECDC9A31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501E7F-00E1-43E2-B018-234D8AD13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400764"/>
            <a:ext cx="8947150" cy="34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33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8EB7D-4FF5-425E-84C7-B2AE8B04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AFFBCC-4FE3-4BEF-9D5B-D5444A06F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05170"/>
            <a:ext cx="8947150" cy="35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70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E4AE6-60B4-4AD1-B88E-AF65925C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D8F638-7505-46C0-8B37-E0A17C124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913" y="2358890"/>
            <a:ext cx="8947150" cy="34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80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BB8A7-5A77-4586-A9FB-2F33AF31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Routers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F3056D-611E-4CA8-ACBC-35D054829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91598"/>
            <a:ext cx="8947150" cy="31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4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135D1-6D04-47A5-A7BC-FF30D9DA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44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Routers vs Switches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BBFE3D-7B58-4521-833A-174B2AD3B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13" y="1940308"/>
            <a:ext cx="8947150" cy="33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48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25664-4A5F-47FF-A122-4B540171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07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 Operation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DF06C-0671-46A2-905F-E14B5C53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66" y="1373482"/>
            <a:ext cx="6779155" cy="51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5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C1F5A-8B6C-4E7C-8624-CEFA7C6E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86584"/>
            <a:ext cx="9404723" cy="8511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Router Operation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B6CA67-2A4A-473A-BDD9-62A9496CF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67" y="1448323"/>
            <a:ext cx="6256867" cy="49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7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26DCA-F406-49A3-98CA-C269DFFE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2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3 Switches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F156DA-583B-4379-ABF8-724B76BD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13" y="1857868"/>
            <a:ext cx="8947150" cy="14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98F5-67C0-4D32-AB75-E4AF2268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Hubs – Half-Duplex and Shared Collision Domain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36D6A1-AC8B-4F4E-A35A-97C983ED0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97694"/>
            <a:ext cx="8947150" cy="28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8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D2D77-74A4-4768-96B2-3163739A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3 Switch Operation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EEE1B1-DF08-4BA6-BE9C-E61753D5F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03" y="1468715"/>
            <a:ext cx="7627938" cy="50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53E6D-B73C-4AA2-B151-42900A7C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Switches – Full-Duplex and Separate Collision Domains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18AC98B-6365-4E50-ADA2-417FF3D1B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634" y="2355864"/>
            <a:ext cx="9220200" cy="21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5CBA9-7671-4019-8C77-AC29AAA6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Cisco Device Functions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3305D5-883B-4F3A-8F4C-65CDC2556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866" y="1722438"/>
            <a:ext cx="804097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F9D05-6D94-41A6-92DA-3C02FA49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Hubs operate at OSI Layer 1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6C85F9-81ED-4FA1-B88A-86A955FE4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646" y="2249994"/>
            <a:ext cx="8947150" cy="20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6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26455-606C-4B85-880B-76E1B814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Switches operate at OSI Layer 2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DDA1F6-1E94-41CE-BA12-5044891EE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79117"/>
            <a:ext cx="8947150" cy="16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6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E749B-B83A-490F-AFB0-6E50B040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Switches operate at OSI Layer 2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931749-6A07-424A-BDD3-3A012DEA1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29887"/>
            <a:ext cx="8947150" cy="39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4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111</Words>
  <Application>Microsoft Office PowerPoint</Application>
  <PresentationFormat>Широкоэкранный</PresentationFormat>
  <Paragraphs>41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Wingdings 3</vt:lpstr>
      <vt:lpstr>Ион</vt:lpstr>
      <vt:lpstr>Network devices</vt:lpstr>
      <vt:lpstr>Hubs and Switches</vt:lpstr>
      <vt:lpstr>Hubs and Switches</vt:lpstr>
      <vt:lpstr>Hubs – Half-Duplex and Shared Collision Domain</vt:lpstr>
      <vt:lpstr>Switches – Full-Duplex and Separate Collision Domains</vt:lpstr>
      <vt:lpstr>Cisco Device Functions</vt:lpstr>
      <vt:lpstr>Hubs operate at OSI Layer 1</vt:lpstr>
      <vt:lpstr>Switches operate at OSI Layer 2</vt:lpstr>
      <vt:lpstr>Switches operate at OSI Layer 2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Switch Operation</vt:lpstr>
      <vt:lpstr>Routers</vt:lpstr>
      <vt:lpstr>Routers vs Switches</vt:lpstr>
      <vt:lpstr>Switch Operation</vt:lpstr>
      <vt:lpstr>Router Operation</vt:lpstr>
      <vt:lpstr>Layer 3 Switches</vt:lpstr>
      <vt:lpstr>Layer 3 Switch Operation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4</cp:revision>
  <dcterms:created xsi:type="dcterms:W3CDTF">2022-01-14T16:05:02Z</dcterms:created>
  <dcterms:modified xsi:type="dcterms:W3CDTF">2022-01-14T16:37:12Z</dcterms:modified>
</cp:coreProperties>
</file>